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"/>
  </p:notesMasterIdLst>
  <p:handoutMasterIdLst>
    <p:handoutMasterId r:id="rId8"/>
  </p:handoutMasterIdLst>
  <p:sldIdLst>
    <p:sldId id="349" r:id="rId3"/>
    <p:sldId id="263" r:id="rId4"/>
    <p:sldId id="347" r:id="rId5"/>
    <p:sldId id="335" r:id="rId6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5E85"/>
    <a:srgbClr val="333F50"/>
    <a:srgbClr val="D13541"/>
    <a:srgbClr val="0B71CD"/>
    <a:srgbClr val="51708E"/>
    <a:srgbClr val="E7E6E6"/>
    <a:srgbClr val="5B9BD5"/>
    <a:srgbClr val="0B69BD"/>
    <a:srgbClr val="167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2585" autoAdjust="0"/>
  </p:normalViewPr>
  <p:slideViewPr>
    <p:cSldViewPr snapToGrid="0">
      <p:cViewPr varScale="1">
        <p:scale>
          <a:sx n="59" d="100"/>
          <a:sy n="59" d="100"/>
        </p:scale>
        <p:origin x="54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E363C-4691-4146-AFE0-2D85B904075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pt-BR"/>
        </a:p>
      </dgm:t>
    </dgm:pt>
    <dgm:pt modelId="{86BDAD99-99A1-4AF9-A0C7-D4676323DFB1}">
      <dgm:prSet phldrT="[Texto]"/>
      <dgm:spPr/>
      <dgm:t>
        <a:bodyPr/>
        <a:lstStyle/>
        <a:p>
          <a:r>
            <a:rPr lang="pt-BR" dirty="0" smtClean="0"/>
            <a:t>  Fernando Di </a:t>
          </a:r>
          <a:r>
            <a:rPr lang="pt-BR" dirty="0" err="1" smtClean="0"/>
            <a:t>Prinzio</a:t>
          </a:r>
          <a:endParaRPr lang="pt-BR" dirty="0"/>
        </a:p>
      </dgm:t>
    </dgm:pt>
    <dgm:pt modelId="{6B83B94F-367C-4838-A703-F317DF54FA73}" type="parTrans" cxnId="{C1905BE3-73E4-46A4-8ECA-B3AB0E171B2E}">
      <dgm:prSet/>
      <dgm:spPr/>
      <dgm:t>
        <a:bodyPr/>
        <a:lstStyle/>
        <a:p>
          <a:endParaRPr lang="pt-BR"/>
        </a:p>
      </dgm:t>
    </dgm:pt>
    <dgm:pt modelId="{ABF0AF19-05E9-445C-A981-B449EC9EC7C0}" type="sibTrans" cxnId="{C1905BE3-73E4-46A4-8ECA-B3AB0E171B2E}">
      <dgm:prSet/>
      <dgm:spPr/>
      <dgm:t>
        <a:bodyPr/>
        <a:lstStyle/>
        <a:p>
          <a:endParaRPr lang="pt-BR"/>
        </a:p>
      </dgm:t>
    </dgm:pt>
    <dgm:pt modelId="{8C068CE5-76FF-4500-886D-D78001748D09}">
      <dgm:prSet phldrT="[Texto]"/>
      <dgm:spPr/>
      <dgm:t>
        <a:bodyPr/>
        <a:lstStyle/>
        <a:p>
          <a:r>
            <a:rPr lang="pt-BR" dirty="0" smtClean="0"/>
            <a:t> Gledson Lopes</a:t>
          </a:r>
          <a:endParaRPr lang="pt-BR" dirty="0"/>
        </a:p>
      </dgm:t>
    </dgm:pt>
    <dgm:pt modelId="{F57749E1-B8AC-4375-A740-3BA9F5BAC57F}" type="parTrans" cxnId="{2EF518BD-D191-4631-A9CB-32AF4959FDE1}">
      <dgm:prSet/>
      <dgm:spPr/>
      <dgm:t>
        <a:bodyPr/>
        <a:lstStyle/>
        <a:p>
          <a:endParaRPr lang="pt-BR"/>
        </a:p>
      </dgm:t>
    </dgm:pt>
    <dgm:pt modelId="{BE2A5667-7ECD-4792-B706-4FFDBE293F0D}" type="sibTrans" cxnId="{2EF518BD-D191-4631-A9CB-32AF4959FDE1}">
      <dgm:prSet/>
      <dgm:spPr/>
      <dgm:t>
        <a:bodyPr/>
        <a:lstStyle/>
        <a:p>
          <a:endParaRPr lang="pt-BR"/>
        </a:p>
      </dgm:t>
    </dgm:pt>
    <dgm:pt modelId="{D8B86E63-D671-44B8-8DA1-90EBD45B7BD3}">
      <dgm:prSet phldrT="[Texto]"/>
      <dgm:spPr/>
      <dgm:t>
        <a:bodyPr/>
        <a:lstStyle/>
        <a:p>
          <a:r>
            <a:rPr lang="pt-BR" dirty="0" smtClean="0"/>
            <a:t>Josinaldo Santos</a:t>
          </a:r>
          <a:endParaRPr lang="pt-BR" dirty="0"/>
        </a:p>
      </dgm:t>
    </dgm:pt>
    <dgm:pt modelId="{6F0B9C6D-3737-4DC7-9497-82B916EDB374}" type="parTrans" cxnId="{058851C1-FF91-435D-88AE-4D3DA29A233B}">
      <dgm:prSet/>
      <dgm:spPr/>
      <dgm:t>
        <a:bodyPr/>
        <a:lstStyle/>
        <a:p>
          <a:endParaRPr lang="pt-BR"/>
        </a:p>
      </dgm:t>
    </dgm:pt>
    <dgm:pt modelId="{5B497D4D-4C7C-48A2-BCC9-AD6AFF7F4A72}" type="sibTrans" cxnId="{058851C1-FF91-435D-88AE-4D3DA29A233B}">
      <dgm:prSet/>
      <dgm:spPr/>
      <dgm:t>
        <a:bodyPr/>
        <a:lstStyle/>
        <a:p>
          <a:endParaRPr lang="pt-BR"/>
        </a:p>
      </dgm:t>
    </dgm:pt>
    <dgm:pt modelId="{A9706C9A-086E-4B56-9A4A-CB21F321AAB5}">
      <dgm:prSet phldrT="[Texto]"/>
      <dgm:spPr/>
      <dgm:t>
        <a:bodyPr/>
        <a:lstStyle/>
        <a:p>
          <a:r>
            <a:rPr lang="pt-BR" dirty="0" smtClean="0"/>
            <a:t>Lucas Ribeiro</a:t>
          </a:r>
          <a:endParaRPr lang="pt-BR" dirty="0"/>
        </a:p>
      </dgm:t>
    </dgm:pt>
    <dgm:pt modelId="{30AB2D0B-8DE9-4D1D-837D-CD4F8FE95834}" type="parTrans" cxnId="{253B3EC8-2795-40E6-A04D-A41E5928B042}">
      <dgm:prSet/>
      <dgm:spPr/>
      <dgm:t>
        <a:bodyPr/>
        <a:lstStyle/>
        <a:p>
          <a:endParaRPr lang="pt-BR"/>
        </a:p>
      </dgm:t>
    </dgm:pt>
    <dgm:pt modelId="{4F27138F-C763-4F61-B1C7-04915949CBF1}" type="sibTrans" cxnId="{253B3EC8-2795-40E6-A04D-A41E5928B042}">
      <dgm:prSet/>
      <dgm:spPr/>
      <dgm:t>
        <a:bodyPr/>
        <a:lstStyle/>
        <a:p>
          <a:endParaRPr lang="pt-BR"/>
        </a:p>
      </dgm:t>
    </dgm:pt>
    <dgm:pt modelId="{229BF7C5-6AB9-4E14-BCCD-EB23C61951BE}">
      <dgm:prSet phldrT="[Texto]"/>
      <dgm:spPr/>
      <dgm:t>
        <a:bodyPr/>
        <a:lstStyle/>
        <a:p>
          <a:r>
            <a:rPr lang="pt-BR" dirty="0" smtClean="0"/>
            <a:t>Tiago Silva</a:t>
          </a:r>
          <a:endParaRPr lang="pt-BR" dirty="0"/>
        </a:p>
      </dgm:t>
    </dgm:pt>
    <dgm:pt modelId="{A98F1608-1DA6-444D-A3E6-B31594EC03F9}" type="parTrans" cxnId="{D75CCDE0-01DA-41EA-8F05-EC2FBAFBBCCE}">
      <dgm:prSet/>
      <dgm:spPr/>
      <dgm:t>
        <a:bodyPr/>
        <a:lstStyle/>
        <a:p>
          <a:endParaRPr lang="pt-BR"/>
        </a:p>
      </dgm:t>
    </dgm:pt>
    <dgm:pt modelId="{AF6823C7-1172-4905-BE2C-0E4E14F288A6}" type="sibTrans" cxnId="{D75CCDE0-01DA-41EA-8F05-EC2FBAFBBCCE}">
      <dgm:prSet/>
      <dgm:spPr/>
      <dgm:t>
        <a:bodyPr/>
        <a:lstStyle/>
        <a:p>
          <a:endParaRPr lang="pt-BR"/>
        </a:p>
      </dgm:t>
    </dgm:pt>
    <dgm:pt modelId="{B7779FFA-FE76-4692-B502-20356E937B87}" type="pres">
      <dgm:prSet presAssocID="{7E8E363C-4691-4146-AFE0-2D85B9040757}" presName="Name0" presStyleCnt="0">
        <dgm:presLayoutVars>
          <dgm:chMax val="7"/>
          <dgm:chPref val="7"/>
          <dgm:dir/>
        </dgm:presLayoutVars>
      </dgm:prSet>
      <dgm:spPr/>
    </dgm:pt>
    <dgm:pt modelId="{37727905-09A1-49C3-A4C5-0F4B0544F62A}" type="pres">
      <dgm:prSet presAssocID="{7E8E363C-4691-4146-AFE0-2D85B9040757}" presName="Name1" presStyleCnt="0"/>
      <dgm:spPr/>
    </dgm:pt>
    <dgm:pt modelId="{2E005DA1-15AF-4B06-939B-86A2E7F4B790}" type="pres">
      <dgm:prSet presAssocID="{7E8E363C-4691-4146-AFE0-2D85B9040757}" presName="cycle" presStyleCnt="0"/>
      <dgm:spPr/>
    </dgm:pt>
    <dgm:pt modelId="{A44B82E1-B6D0-4227-9C59-05B4C5D3204C}" type="pres">
      <dgm:prSet presAssocID="{7E8E363C-4691-4146-AFE0-2D85B9040757}" presName="srcNode" presStyleLbl="node1" presStyleIdx="0" presStyleCnt="5"/>
      <dgm:spPr/>
    </dgm:pt>
    <dgm:pt modelId="{67B3FEB7-C9A2-4B36-BFE1-6EF256C9D922}" type="pres">
      <dgm:prSet presAssocID="{7E8E363C-4691-4146-AFE0-2D85B9040757}" presName="conn" presStyleLbl="parChTrans1D2" presStyleIdx="0" presStyleCnt="1"/>
      <dgm:spPr/>
    </dgm:pt>
    <dgm:pt modelId="{37660826-8CB8-49AB-AC28-B10E5D5B89E6}" type="pres">
      <dgm:prSet presAssocID="{7E8E363C-4691-4146-AFE0-2D85B9040757}" presName="extraNode" presStyleLbl="node1" presStyleIdx="0" presStyleCnt="5"/>
      <dgm:spPr/>
    </dgm:pt>
    <dgm:pt modelId="{1AE52A96-A621-4D10-842B-132A4227CC56}" type="pres">
      <dgm:prSet presAssocID="{7E8E363C-4691-4146-AFE0-2D85B9040757}" presName="dstNode" presStyleLbl="node1" presStyleIdx="0" presStyleCnt="5"/>
      <dgm:spPr/>
    </dgm:pt>
    <dgm:pt modelId="{B84A02ED-C6FF-4066-9235-B2D12A9EA1AF}" type="pres">
      <dgm:prSet presAssocID="{86BDAD99-99A1-4AF9-A0C7-D4676323DFB1}" presName="text_1" presStyleLbl="node1" presStyleIdx="0" presStyleCnt="5">
        <dgm:presLayoutVars>
          <dgm:bulletEnabled val="1"/>
        </dgm:presLayoutVars>
      </dgm:prSet>
      <dgm:spPr/>
    </dgm:pt>
    <dgm:pt modelId="{DF7FEB9C-853D-4978-B08C-09DF0D4377AE}" type="pres">
      <dgm:prSet presAssocID="{86BDAD99-99A1-4AF9-A0C7-D4676323DFB1}" presName="accent_1" presStyleCnt="0"/>
      <dgm:spPr/>
    </dgm:pt>
    <dgm:pt modelId="{414DE74E-6CEC-4E2E-89FC-D61B002BE78F}" type="pres">
      <dgm:prSet presAssocID="{86BDAD99-99A1-4AF9-A0C7-D4676323DFB1}" presName="accentRepeatNode" presStyleLbl="solidFgAcc1" presStyleIdx="0" presStyleCnt="5"/>
      <dgm:spPr/>
    </dgm:pt>
    <dgm:pt modelId="{7EEA2323-A4B6-4677-A293-65C05C10ACEE}" type="pres">
      <dgm:prSet presAssocID="{8C068CE5-76FF-4500-886D-D78001748D09}" presName="text_2" presStyleLbl="node1" presStyleIdx="1" presStyleCnt="5">
        <dgm:presLayoutVars>
          <dgm:bulletEnabled val="1"/>
        </dgm:presLayoutVars>
      </dgm:prSet>
      <dgm:spPr/>
    </dgm:pt>
    <dgm:pt modelId="{0E1659AE-F6F5-46DA-9E7F-13C2BCFF7D71}" type="pres">
      <dgm:prSet presAssocID="{8C068CE5-76FF-4500-886D-D78001748D09}" presName="accent_2" presStyleCnt="0"/>
      <dgm:spPr/>
    </dgm:pt>
    <dgm:pt modelId="{0CA41E36-17E1-4D33-BD1E-6D5B94C908ED}" type="pres">
      <dgm:prSet presAssocID="{8C068CE5-76FF-4500-886D-D78001748D09}" presName="accentRepeatNode" presStyleLbl="solidFgAcc1" presStyleIdx="1" presStyleCnt="5"/>
      <dgm:spPr/>
    </dgm:pt>
    <dgm:pt modelId="{B3A3707C-AB06-4E8B-AE2B-086F9D31182F}" type="pres">
      <dgm:prSet presAssocID="{D8B86E63-D671-44B8-8DA1-90EBD45B7BD3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F7AD3FE-1447-4F50-9CF3-EEBD0615A572}" type="pres">
      <dgm:prSet presAssocID="{D8B86E63-D671-44B8-8DA1-90EBD45B7BD3}" presName="accent_3" presStyleCnt="0"/>
      <dgm:spPr/>
    </dgm:pt>
    <dgm:pt modelId="{3CA88B8B-7139-400B-BA3C-A210825D768F}" type="pres">
      <dgm:prSet presAssocID="{D8B86E63-D671-44B8-8DA1-90EBD45B7BD3}" presName="accentRepeatNode" presStyleLbl="solidFgAcc1" presStyleIdx="2" presStyleCnt="5"/>
      <dgm:spPr/>
    </dgm:pt>
    <dgm:pt modelId="{3FB035CD-9D83-4649-8367-668C3FC2922F}" type="pres">
      <dgm:prSet presAssocID="{A9706C9A-086E-4B56-9A4A-CB21F321AAB5}" presName="text_4" presStyleLbl="node1" presStyleIdx="3" presStyleCnt="5">
        <dgm:presLayoutVars>
          <dgm:bulletEnabled val="1"/>
        </dgm:presLayoutVars>
      </dgm:prSet>
      <dgm:spPr/>
    </dgm:pt>
    <dgm:pt modelId="{8B19A5FB-9797-421A-9718-5A6EECF0E4C5}" type="pres">
      <dgm:prSet presAssocID="{A9706C9A-086E-4B56-9A4A-CB21F321AAB5}" presName="accent_4" presStyleCnt="0"/>
      <dgm:spPr/>
    </dgm:pt>
    <dgm:pt modelId="{D0911CB9-9BE0-46E1-82CB-AC30A866C49A}" type="pres">
      <dgm:prSet presAssocID="{A9706C9A-086E-4B56-9A4A-CB21F321AAB5}" presName="accentRepeatNode" presStyleLbl="solidFgAcc1" presStyleIdx="3" presStyleCnt="5"/>
      <dgm:spPr/>
    </dgm:pt>
    <dgm:pt modelId="{7C739211-0FBF-4C8F-99C5-BA68740E05D5}" type="pres">
      <dgm:prSet presAssocID="{229BF7C5-6AB9-4E14-BCCD-EB23C61951B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A05F23-68EB-492E-A09A-D2D4BC87427E}" type="pres">
      <dgm:prSet presAssocID="{229BF7C5-6AB9-4E14-BCCD-EB23C61951BE}" presName="accent_5" presStyleCnt="0"/>
      <dgm:spPr/>
    </dgm:pt>
    <dgm:pt modelId="{9F31F674-1B52-4071-8554-E61482DD11CA}" type="pres">
      <dgm:prSet presAssocID="{229BF7C5-6AB9-4E14-BCCD-EB23C61951BE}" presName="accentRepeatNode" presStyleLbl="solidFgAcc1" presStyleIdx="4" presStyleCnt="5"/>
      <dgm:spPr/>
    </dgm:pt>
  </dgm:ptLst>
  <dgm:cxnLst>
    <dgm:cxn modelId="{717AFF9C-A83B-4528-A024-6066257EE195}" type="presOf" srcId="{D8B86E63-D671-44B8-8DA1-90EBD45B7BD3}" destId="{B3A3707C-AB06-4E8B-AE2B-086F9D31182F}" srcOrd="0" destOrd="0" presId="urn:microsoft.com/office/officeart/2008/layout/VerticalCurvedList"/>
    <dgm:cxn modelId="{D75CCDE0-01DA-41EA-8F05-EC2FBAFBBCCE}" srcId="{7E8E363C-4691-4146-AFE0-2D85B9040757}" destId="{229BF7C5-6AB9-4E14-BCCD-EB23C61951BE}" srcOrd="4" destOrd="0" parTransId="{A98F1608-1DA6-444D-A3E6-B31594EC03F9}" sibTransId="{AF6823C7-1172-4905-BE2C-0E4E14F288A6}"/>
    <dgm:cxn modelId="{253B3EC8-2795-40E6-A04D-A41E5928B042}" srcId="{7E8E363C-4691-4146-AFE0-2D85B9040757}" destId="{A9706C9A-086E-4B56-9A4A-CB21F321AAB5}" srcOrd="3" destOrd="0" parTransId="{30AB2D0B-8DE9-4D1D-837D-CD4F8FE95834}" sibTransId="{4F27138F-C763-4F61-B1C7-04915949CBF1}"/>
    <dgm:cxn modelId="{058851C1-FF91-435D-88AE-4D3DA29A233B}" srcId="{7E8E363C-4691-4146-AFE0-2D85B9040757}" destId="{D8B86E63-D671-44B8-8DA1-90EBD45B7BD3}" srcOrd="2" destOrd="0" parTransId="{6F0B9C6D-3737-4DC7-9497-82B916EDB374}" sibTransId="{5B497D4D-4C7C-48A2-BCC9-AD6AFF7F4A72}"/>
    <dgm:cxn modelId="{2EF518BD-D191-4631-A9CB-32AF4959FDE1}" srcId="{7E8E363C-4691-4146-AFE0-2D85B9040757}" destId="{8C068CE5-76FF-4500-886D-D78001748D09}" srcOrd="1" destOrd="0" parTransId="{F57749E1-B8AC-4375-A740-3BA9F5BAC57F}" sibTransId="{BE2A5667-7ECD-4792-B706-4FFDBE293F0D}"/>
    <dgm:cxn modelId="{C1905BE3-73E4-46A4-8ECA-B3AB0E171B2E}" srcId="{7E8E363C-4691-4146-AFE0-2D85B9040757}" destId="{86BDAD99-99A1-4AF9-A0C7-D4676323DFB1}" srcOrd="0" destOrd="0" parTransId="{6B83B94F-367C-4838-A703-F317DF54FA73}" sibTransId="{ABF0AF19-05E9-445C-A981-B449EC9EC7C0}"/>
    <dgm:cxn modelId="{A69951DB-1D48-485D-9496-580C2F4E6FC2}" type="presOf" srcId="{A9706C9A-086E-4B56-9A4A-CB21F321AAB5}" destId="{3FB035CD-9D83-4649-8367-668C3FC2922F}" srcOrd="0" destOrd="0" presId="urn:microsoft.com/office/officeart/2008/layout/VerticalCurvedList"/>
    <dgm:cxn modelId="{04156C42-2803-4DC4-ABE5-3391774B51A4}" type="presOf" srcId="{ABF0AF19-05E9-445C-A981-B449EC9EC7C0}" destId="{67B3FEB7-C9A2-4B36-BFE1-6EF256C9D922}" srcOrd="0" destOrd="0" presId="urn:microsoft.com/office/officeart/2008/layout/VerticalCurvedList"/>
    <dgm:cxn modelId="{61EC259D-1648-486D-AE99-A7E49660C0C4}" type="presOf" srcId="{229BF7C5-6AB9-4E14-BCCD-EB23C61951BE}" destId="{7C739211-0FBF-4C8F-99C5-BA68740E05D5}" srcOrd="0" destOrd="0" presId="urn:microsoft.com/office/officeart/2008/layout/VerticalCurvedList"/>
    <dgm:cxn modelId="{C4E6E49A-2D7B-4F6E-9997-2741BD6DC64D}" type="presOf" srcId="{7E8E363C-4691-4146-AFE0-2D85B9040757}" destId="{B7779FFA-FE76-4692-B502-20356E937B87}" srcOrd="0" destOrd="0" presId="urn:microsoft.com/office/officeart/2008/layout/VerticalCurvedList"/>
    <dgm:cxn modelId="{C7E7EFF0-04C1-4F88-923A-11CF1F616B36}" type="presOf" srcId="{8C068CE5-76FF-4500-886D-D78001748D09}" destId="{7EEA2323-A4B6-4677-A293-65C05C10ACEE}" srcOrd="0" destOrd="0" presId="urn:microsoft.com/office/officeart/2008/layout/VerticalCurvedList"/>
    <dgm:cxn modelId="{2A037FBD-230C-4225-A7FF-D5DB65F8589F}" type="presOf" srcId="{86BDAD99-99A1-4AF9-A0C7-D4676323DFB1}" destId="{B84A02ED-C6FF-4066-9235-B2D12A9EA1AF}" srcOrd="0" destOrd="0" presId="urn:microsoft.com/office/officeart/2008/layout/VerticalCurvedList"/>
    <dgm:cxn modelId="{07B7BA0D-B9DC-417B-9609-3B55FD157481}" type="presParOf" srcId="{B7779FFA-FE76-4692-B502-20356E937B87}" destId="{37727905-09A1-49C3-A4C5-0F4B0544F62A}" srcOrd="0" destOrd="0" presId="urn:microsoft.com/office/officeart/2008/layout/VerticalCurvedList"/>
    <dgm:cxn modelId="{8A3C4B7D-FFC4-4369-A8A6-CBB1EA99EA3F}" type="presParOf" srcId="{37727905-09A1-49C3-A4C5-0F4B0544F62A}" destId="{2E005DA1-15AF-4B06-939B-86A2E7F4B790}" srcOrd="0" destOrd="0" presId="urn:microsoft.com/office/officeart/2008/layout/VerticalCurvedList"/>
    <dgm:cxn modelId="{3E1CFAE8-D5EC-4C83-B5AB-632F9C7AB046}" type="presParOf" srcId="{2E005DA1-15AF-4B06-939B-86A2E7F4B790}" destId="{A44B82E1-B6D0-4227-9C59-05B4C5D3204C}" srcOrd="0" destOrd="0" presId="urn:microsoft.com/office/officeart/2008/layout/VerticalCurvedList"/>
    <dgm:cxn modelId="{C1AFF504-4C82-4A78-9461-883280CDB577}" type="presParOf" srcId="{2E005DA1-15AF-4B06-939B-86A2E7F4B790}" destId="{67B3FEB7-C9A2-4B36-BFE1-6EF256C9D922}" srcOrd="1" destOrd="0" presId="urn:microsoft.com/office/officeart/2008/layout/VerticalCurvedList"/>
    <dgm:cxn modelId="{B098F982-8C4F-4655-9FDC-044C6D663C39}" type="presParOf" srcId="{2E005DA1-15AF-4B06-939B-86A2E7F4B790}" destId="{37660826-8CB8-49AB-AC28-B10E5D5B89E6}" srcOrd="2" destOrd="0" presId="urn:microsoft.com/office/officeart/2008/layout/VerticalCurvedList"/>
    <dgm:cxn modelId="{2D984E67-CB47-47D3-A540-4615F7B7F13A}" type="presParOf" srcId="{2E005DA1-15AF-4B06-939B-86A2E7F4B790}" destId="{1AE52A96-A621-4D10-842B-132A4227CC56}" srcOrd="3" destOrd="0" presId="urn:microsoft.com/office/officeart/2008/layout/VerticalCurvedList"/>
    <dgm:cxn modelId="{5A41A130-9487-497A-899B-F2426335407A}" type="presParOf" srcId="{37727905-09A1-49C3-A4C5-0F4B0544F62A}" destId="{B84A02ED-C6FF-4066-9235-B2D12A9EA1AF}" srcOrd="1" destOrd="0" presId="urn:microsoft.com/office/officeart/2008/layout/VerticalCurvedList"/>
    <dgm:cxn modelId="{7DD6EC14-09D0-4495-8461-68539C9D2899}" type="presParOf" srcId="{37727905-09A1-49C3-A4C5-0F4B0544F62A}" destId="{DF7FEB9C-853D-4978-B08C-09DF0D4377AE}" srcOrd="2" destOrd="0" presId="urn:microsoft.com/office/officeart/2008/layout/VerticalCurvedList"/>
    <dgm:cxn modelId="{4E879623-EEB5-48B8-AD4A-FE8313BCF41A}" type="presParOf" srcId="{DF7FEB9C-853D-4978-B08C-09DF0D4377AE}" destId="{414DE74E-6CEC-4E2E-89FC-D61B002BE78F}" srcOrd="0" destOrd="0" presId="urn:microsoft.com/office/officeart/2008/layout/VerticalCurvedList"/>
    <dgm:cxn modelId="{249C3679-F0CC-491F-BE51-C334E6DB1CA9}" type="presParOf" srcId="{37727905-09A1-49C3-A4C5-0F4B0544F62A}" destId="{7EEA2323-A4B6-4677-A293-65C05C10ACEE}" srcOrd="3" destOrd="0" presId="urn:microsoft.com/office/officeart/2008/layout/VerticalCurvedList"/>
    <dgm:cxn modelId="{C8C83EA3-72A8-4C97-BCBC-ACE868E25AE7}" type="presParOf" srcId="{37727905-09A1-49C3-A4C5-0F4B0544F62A}" destId="{0E1659AE-F6F5-46DA-9E7F-13C2BCFF7D71}" srcOrd="4" destOrd="0" presId="urn:microsoft.com/office/officeart/2008/layout/VerticalCurvedList"/>
    <dgm:cxn modelId="{FF75E099-91FA-422A-B048-9CD2EDF9868D}" type="presParOf" srcId="{0E1659AE-F6F5-46DA-9E7F-13C2BCFF7D71}" destId="{0CA41E36-17E1-4D33-BD1E-6D5B94C908ED}" srcOrd="0" destOrd="0" presId="urn:microsoft.com/office/officeart/2008/layout/VerticalCurvedList"/>
    <dgm:cxn modelId="{4285F70D-D3F5-41D1-BA1C-67F0A21B2451}" type="presParOf" srcId="{37727905-09A1-49C3-A4C5-0F4B0544F62A}" destId="{B3A3707C-AB06-4E8B-AE2B-086F9D31182F}" srcOrd="5" destOrd="0" presId="urn:microsoft.com/office/officeart/2008/layout/VerticalCurvedList"/>
    <dgm:cxn modelId="{D9513FD3-BCB6-4C60-A567-3D8FB59A843E}" type="presParOf" srcId="{37727905-09A1-49C3-A4C5-0F4B0544F62A}" destId="{7F7AD3FE-1447-4F50-9CF3-EEBD0615A572}" srcOrd="6" destOrd="0" presId="urn:microsoft.com/office/officeart/2008/layout/VerticalCurvedList"/>
    <dgm:cxn modelId="{B1D945BA-D84C-4D79-9380-27A9E3FECA9B}" type="presParOf" srcId="{7F7AD3FE-1447-4F50-9CF3-EEBD0615A572}" destId="{3CA88B8B-7139-400B-BA3C-A210825D768F}" srcOrd="0" destOrd="0" presId="urn:microsoft.com/office/officeart/2008/layout/VerticalCurvedList"/>
    <dgm:cxn modelId="{D3F3AEAE-B326-494F-83CA-7BE94B2532CA}" type="presParOf" srcId="{37727905-09A1-49C3-A4C5-0F4B0544F62A}" destId="{3FB035CD-9D83-4649-8367-668C3FC2922F}" srcOrd="7" destOrd="0" presId="urn:microsoft.com/office/officeart/2008/layout/VerticalCurvedList"/>
    <dgm:cxn modelId="{49CBD4FA-C54C-4BEA-AFBB-56D870ABEDA1}" type="presParOf" srcId="{37727905-09A1-49C3-A4C5-0F4B0544F62A}" destId="{8B19A5FB-9797-421A-9718-5A6EECF0E4C5}" srcOrd="8" destOrd="0" presId="urn:microsoft.com/office/officeart/2008/layout/VerticalCurvedList"/>
    <dgm:cxn modelId="{44B560A3-1499-40CC-A965-916FA9F5596C}" type="presParOf" srcId="{8B19A5FB-9797-421A-9718-5A6EECF0E4C5}" destId="{D0911CB9-9BE0-46E1-82CB-AC30A866C49A}" srcOrd="0" destOrd="0" presId="urn:microsoft.com/office/officeart/2008/layout/VerticalCurvedList"/>
    <dgm:cxn modelId="{CA3839B4-08A9-47E8-8B3E-23CAC38441AE}" type="presParOf" srcId="{37727905-09A1-49C3-A4C5-0F4B0544F62A}" destId="{7C739211-0FBF-4C8F-99C5-BA68740E05D5}" srcOrd="9" destOrd="0" presId="urn:microsoft.com/office/officeart/2008/layout/VerticalCurvedList"/>
    <dgm:cxn modelId="{AC23D9E6-76DC-4EE3-8D41-E2EAC1F1F8E7}" type="presParOf" srcId="{37727905-09A1-49C3-A4C5-0F4B0544F62A}" destId="{6FA05F23-68EB-492E-A09A-D2D4BC87427E}" srcOrd="10" destOrd="0" presId="urn:microsoft.com/office/officeart/2008/layout/VerticalCurvedList"/>
    <dgm:cxn modelId="{D1119B72-A2BD-4559-8150-59FC3BF6AAAF}" type="presParOf" srcId="{6FA05F23-68EB-492E-A09A-D2D4BC87427E}" destId="{9F31F674-1B52-4071-8554-E61482DD11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FEB7-C9A2-4B36-BFE1-6EF256C9D922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A02ED-C6FF-4066-9235-B2D12A9EA1AF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  Fernando Di </a:t>
          </a:r>
          <a:r>
            <a:rPr lang="pt-BR" sz="3500" kern="1200" dirty="0" err="1" smtClean="0"/>
            <a:t>Prinzio</a:t>
          </a:r>
          <a:endParaRPr lang="pt-BR" sz="3500" kern="1200" dirty="0"/>
        </a:p>
      </dsp:txBody>
      <dsp:txXfrm>
        <a:off x="509717" y="338558"/>
        <a:ext cx="7541700" cy="677550"/>
      </dsp:txXfrm>
    </dsp:sp>
    <dsp:sp modelId="{414DE74E-6CEC-4E2E-89FC-D61B002BE78F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A2323-A4B6-4677-A293-65C05C10ACEE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 Gledson Lopes</a:t>
          </a:r>
          <a:endParaRPr lang="pt-BR" sz="3500" kern="1200" dirty="0"/>
        </a:p>
      </dsp:txBody>
      <dsp:txXfrm>
        <a:off x="995230" y="1354558"/>
        <a:ext cx="7056187" cy="677550"/>
      </dsp:txXfrm>
    </dsp:sp>
    <dsp:sp modelId="{0CA41E36-17E1-4D33-BD1E-6D5B94C908ED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133703"/>
              <a:satOff val="3582"/>
              <a:lumOff val="157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3707C-AB06-4E8B-AE2B-086F9D31182F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Josinaldo Santos</a:t>
          </a:r>
          <a:endParaRPr lang="pt-BR" sz="3500" kern="1200" dirty="0"/>
        </a:p>
      </dsp:txBody>
      <dsp:txXfrm>
        <a:off x="1144243" y="2370558"/>
        <a:ext cx="6907174" cy="677550"/>
      </dsp:txXfrm>
    </dsp:sp>
    <dsp:sp modelId="{3CA88B8B-7139-400B-BA3C-A210825D768F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67407"/>
              <a:satOff val="7164"/>
              <a:lumOff val="31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035CD-9D83-4649-8367-668C3FC2922F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Lucas Ribeiro</a:t>
          </a:r>
          <a:endParaRPr lang="pt-BR" sz="3500" kern="1200" dirty="0"/>
        </a:p>
      </dsp:txBody>
      <dsp:txXfrm>
        <a:off x="995230" y="3386558"/>
        <a:ext cx="7056187" cy="677550"/>
      </dsp:txXfrm>
    </dsp:sp>
    <dsp:sp modelId="{D0911CB9-9BE0-46E1-82CB-AC30A866C49A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67407"/>
              <a:satOff val="7164"/>
              <a:lumOff val="31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39211-0FBF-4C8F-99C5-BA68740E05D5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Tiago Silva</a:t>
          </a:r>
          <a:endParaRPr lang="pt-BR" sz="3500" kern="1200" dirty="0"/>
        </a:p>
      </dsp:txBody>
      <dsp:txXfrm>
        <a:off x="509717" y="4402558"/>
        <a:ext cx="7541700" cy="677550"/>
      </dsp:txXfrm>
    </dsp:sp>
    <dsp:sp modelId="{9F31F674-1B52-4071-8554-E61482DD11CA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133703"/>
              <a:satOff val="3582"/>
              <a:lumOff val="157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218D328-B2B5-4CEA-A14E-EE8C66474058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26A5A7C-D11B-4FE0-8A71-A60680EE5A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37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F2F4A56-6C7B-4A52-A919-3BA3DE898346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036759D-7CB8-44A3-8DAF-E3C3A6B3E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05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6759D-7CB8-44A3-8DAF-E3C3A6B3E3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6759D-7CB8-44A3-8DAF-E3C3A6B3E3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6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6759D-7CB8-44A3-8DAF-E3C3A6B3E3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3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333378"/>
            <a:ext cx="9144000" cy="1916259"/>
          </a:xfrm>
        </p:spPr>
        <p:txBody>
          <a:bodyPr anchor="b">
            <a:normAutofit/>
          </a:bodyPr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34881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1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0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91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333378"/>
            <a:ext cx="9144000" cy="1916259"/>
          </a:xfrm>
        </p:spPr>
        <p:txBody>
          <a:bodyPr anchor="b">
            <a:normAutofit/>
          </a:bodyPr>
          <a:lstStyle>
            <a:lvl1pPr algn="ctr">
              <a:defRPr sz="4400" b="1"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34881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9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2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21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0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1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2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2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7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8" y="6187199"/>
            <a:ext cx="1491914" cy="4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3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52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2936-8426-46E8-85FE-1EAE236E9A6E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0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46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5540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D2936-8426-46E8-85FE-1EAE236E9A6E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55404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5540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35342-BB8A-42BB-80BA-DA9EAFAEED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6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2067A8"/>
          </a:solidFill>
          <a:latin typeface="Trebuchet MS" panose="020B0603020202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0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46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5540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D2936-8426-46E8-85FE-1EAE236E9A6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55404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5540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35342-BB8A-42BB-80BA-DA9EAFAEED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79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2067A8"/>
          </a:solidFill>
          <a:latin typeface="Trebuchet MS" panose="020B0603020202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4.jpg"/><Relationship Id="rId5" Type="http://schemas.openxmlformats.org/officeDocument/2006/relationships/image" Target="../media/image3.png"/><Relationship Id="rId15" Type="http://schemas.openxmlformats.org/officeDocument/2006/relationships/image" Target="../media/image8.jpeg"/><Relationship Id="rId10" Type="http://schemas.microsoft.com/office/2007/relationships/diagramDrawing" Target="../diagrams/drawing1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Relationship Id="rId1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jpg"/><Relationship Id="rId7" Type="http://schemas.openxmlformats.org/officeDocument/2006/relationships/image" Target="../media/image13.gif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11" Type="http://schemas.openxmlformats.org/officeDocument/2006/relationships/image" Target="../media/image17.gif"/><Relationship Id="rId5" Type="http://schemas.openxmlformats.org/officeDocument/2006/relationships/image" Target="../media/image11.gif"/><Relationship Id="rId10" Type="http://schemas.openxmlformats.org/officeDocument/2006/relationships/image" Target="../media/image16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1.png"/><Relationship Id="rId1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525"/>
            <a:ext cx="12192000" cy="6858000"/>
          </a:xfrm>
          <a:prstGeom prst="rect">
            <a:avLst/>
          </a:prstGeom>
        </p:spPr>
      </p:pic>
      <p:sp>
        <p:nvSpPr>
          <p:cNvPr id="29" name="Título 1"/>
          <p:cNvSpPr txBox="1">
            <a:spLocks/>
          </p:cNvSpPr>
          <p:nvPr/>
        </p:nvSpPr>
        <p:spPr>
          <a:xfrm>
            <a:off x="838200" y="234496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067A8"/>
                </a:solidFill>
                <a:latin typeface="Trebuchet MS" panose="020B0603020202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pt-B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Open Sans Extrabold" panose="020B0906030804020204" pitchFamily="34" charset="0"/>
                <a:cs typeface="Open Sans Extrabold" panose="020B0906030804020204" pitchFamily="34" charset="0"/>
              </a:rPr>
              <a:t>Grupo BMS </a:t>
            </a:r>
            <a:r>
              <a:rPr lang="pt-BR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Open Sans Extrabold" panose="020B0906030804020204" pitchFamily="34" charset="0"/>
                <a:cs typeface="Open Sans Extrabold" panose="020B0906030804020204" pitchFamily="34" charset="0"/>
              </a:rPr>
              <a:t>IoT</a:t>
            </a:r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1506" name="Picture 2" descr="http://www.hackathonciab.com.br/images/apoiadores/deloit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16" y="2908094"/>
            <a:ext cx="22351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925933386"/>
              </p:ext>
            </p:extLst>
          </p:nvPr>
        </p:nvGraphicFramePr>
        <p:xfrm>
          <a:off x="2263216" y="11768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" name="Imagem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78" y="1282174"/>
            <a:ext cx="1040524" cy="104052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98" y="2322698"/>
            <a:ext cx="1050421" cy="1050421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646" y="3348857"/>
            <a:ext cx="1074683" cy="1074683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98" y="4431629"/>
            <a:ext cx="1074683" cy="107468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68" y="5514401"/>
            <a:ext cx="910460" cy="9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m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"/>
            <a:ext cx="12192000" cy="6861829"/>
          </a:xfrm>
          <a:prstGeom prst="rect">
            <a:avLst/>
          </a:prstGeom>
        </p:spPr>
      </p:pic>
      <p:sp>
        <p:nvSpPr>
          <p:cNvPr id="46" name="Retângulo 45"/>
          <p:cNvSpPr/>
          <p:nvPr/>
        </p:nvSpPr>
        <p:spPr>
          <a:xfrm>
            <a:off x="0" y="-5255"/>
            <a:ext cx="12192000" cy="686851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/>
          <p:cNvSpPr/>
          <p:nvPr/>
        </p:nvSpPr>
        <p:spPr>
          <a:xfrm>
            <a:off x="-4884" y="0"/>
            <a:ext cx="4042535" cy="6858000"/>
          </a:xfrm>
          <a:prstGeom prst="homePlate">
            <a:avLst>
              <a:gd name="adj" fmla="val 37000"/>
            </a:avLst>
          </a:prstGeom>
          <a:solidFill>
            <a:srgbClr val="0B71C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6" name="Agrupar 35"/>
          <p:cNvGrpSpPr/>
          <p:nvPr/>
        </p:nvGrpSpPr>
        <p:grpSpPr>
          <a:xfrm>
            <a:off x="305299" y="1600810"/>
            <a:ext cx="1824351" cy="363709"/>
            <a:chOff x="1193827" y="1583902"/>
            <a:chExt cx="2582535" cy="514863"/>
          </a:xfrm>
        </p:grpSpPr>
        <p:sp>
          <p:nvSpPr>
            <p:cNvPr id="15" name="CaixaDeTexto 14"/>
            <p:cNvSpPr txBox="1"/>
            <p:nvPr/>
          </p:nvSpPr>
          <p:spPr>
            <a:xfrm>
              <a:off x="1885849" y="1619511"/>
              <a:ext cx="1890513" cy="479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AUTOMAÇÃO</a:t>
              </a:r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827" y="1583902"/>
              <a:ext cx="559797" cy="440550"/>
            </a:xfrm>
            <a:prstGeom prst="rect">
              <a:avLst/>
            </a:prstGeom>
          </p:spPr>
        </p:pic>
      </p:grpSp>
      <p:grpSp>
        <p:nvGrpSpPr>
          <p:cNvPr id="37" name="Agrupar 36"/>
          <p:cNvGrpSpPr/>
          <p:nvPr/>
        </p:nvGrpSpPr>
        <p:grpSpPr>
          <a:xfrm>
            <a:off x="306918" y="2382953"/>
            <a:ext cx="2305839" cy="396266"/>
            <a:chOff x="1195447" y="2332458"/>
            <a:chExt cx="3264124" cy="560951"/>
          </a:xfrm>
        </p:grpSpPr>
        <p:sp>
          <p:nvSpPr>
            <p:cNvPr id="7" name="CaixaDeTexto 6"/>
            <p:cNvSpPr txBox="1"/>
            <p:nvPr/>
          </p:nvSpPr>
          <p:spPr>
            <a:xfrm>
              <a:off x="1885849" y="2414155"/>
              <a:ext cx="2573722" cy="479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RASTREABILIDADE</a:t>
              </a:r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447" y="2332458"/>
              <a:ext cx="556557" cy="532724"/>
            </a:xfrm>
            <a:prstGeom prst="rect">
              <a:avLst/>
            </a:prstGeom>
          </p:spPr>
        </p:pic>
      </p:grpSp>
      <p:grpSp>
        <p:nvGrpSpPr>
          <p:cNvPr id="38" name="Agrupar 37"/>
          <p:cNvGrpSpPr/>
          <p:nvPr/>
        </p:nvGrpSpPr>
        <p:grpSpPr>
          <a:xfrm>
            <a:off x="310310" y="3223965"/>
            <a:ext cx="2898157" cy="400387"/>
            <a:chOff x="1198840" y="3173188"/>
            <a:chExt cx="4102608" cy="566784"/>
          </a:xfrm>
        </p:grpSpPr>
        <p:sp>
          <p:nvSpPr>
            <p:cNvPr id="5" name="CaixaDeTexto 4"/>
            <p:cNvSpPr txBox="1"/>
            <p:nvPr/>
          </p:nvSpPr>
          <p:spPr>
            <a:xfrm>
              <a:off x="1885851" y="3260718"/>
              <a:ext cx="3415597" cy="479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MÁQUINAS E PROCESSOS</a:t>
              </a:r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840" y="3173188"/>
              <a:ext cx="549772" cy="544399"/>
            </a:xfrm>
            <a:prstGeom prst="rect">
              <a:avLst/>
            </a:prstGeom>
          </p:spPr>
        </p:pic>
      </p:grpSp>
      <p:grpSp>
        <p:nvGrpSpPr>
          <p:cNvPr id="39" name="Agrupar 38"/>
          <p:cNvGrpSpPr/>
          <p:nvPr/>
        </p:nvGrpSpPr>
        <p:grpSpPr>
          <a:xfrm>
            <a:off x="344908" y="4079832"/>
            <a:ext cx="2400831" cy="377845"/>
            <a:chOff x="1233437" y="4025592"/>
            <a:chExt cx="3398593" cy="534874"/>
          </a:xfrm>
        </p:grpSpPr>
        <p:sp>
          <p:nvSpPr>
            <p:cNvPr id="23" name="CaixaDeTexto 22"/>
            <p:cNvSpPr txBox="1"/>
            <p:nvPr/>
          </p:nvSpPr>
          <p:spPr>
            <a:xfrm>
              <a:off x="1885849" y="4081213"/>
              <a:ext cx="2746181" cy="479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SISTEMAS LEGADOS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437" y="4025592"/>
              <a:ext cx="480577" cy="480577"/>
            </a:xfrm>
            <a:prstGeom prst="rect">
              <a:avLst/>
            </a:prstGeom>
          </p:spPr>
        </p:pic>
      </p:grpSp>
      <p:sp>
        <p:nvSpPr>
          <p:cNvPr id="6" name="CaixaDeTexto 5"/>
          <p:cNvSpPr txBox="1"/>
          <p:nvPr/>
        </p:nvSpPr>
        <p:spPr>
          <a:xfrm>
            <a:off x="6985778" y="4150660"/>
            <a:ext cx="153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GERENCIAMENTO</a:t>
            </a:r>
          </a:p>
          <a:p>
            <a:pPr algn="ctr"/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INTEGRADO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748411" y="4150660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OTIMIZAÇÃO </a:t>
            </a:r>
          </a:p>
          <a:p>
            <a:pPr algn="ctr"/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DE RECURSOS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027522" y="5031307"/>
            <a:ext cx="1030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PAPERLESS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008572" y="5031307"/>
            <a:ext cx="1692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GESTÃO </a:t>
            </a:r>
            <a:r>
              <a:rPr lang="pt-BR" sz="1400" dirty="0" smtClean="0">
                <a:solidFill>
                  <a:srgbClr val="0B69BD"/>
                </a:solidFill>
                <a:latin typeface="Trebuchet MS" panose="020B0603020202020204" pitchFamily="34" charset="0"/>
              </a:rPr>
              <a:t>REAL TIME</a:t>
            </a:r>
            <a:endParaRPr lang="pt-BR" sz="1400" dirty="0">
              <a:solidFill>
                <a:srgbClr val="0B69BD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298852" y="569651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PRODUTIVIDADE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6805623" y="3270013"/>
            <a:ext cx="125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PRONTA PARA</a:t>
            </a:r>
          </a:p>
          <a:p>
            <a:pPr algn="ctr"/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O FUTURO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4144583" y="3270013"/>
            <a:ext cx="1141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ALTO VALOR</a:t>
            </a:r>
          </a:p>
          <a:p>
            <a:pPr algn="ctr"/>
            <a:r>
              <a:rPr lang="pt-BR" sz="1400" dirty="0">
                <a:solidFill>
                  <a:srgbClr val="0B69BD"/>
                </a:solidFill>
                <a:latin typeface="Trebuchet MS" panose="020B0603020202020204" pitchFamily="34" charset="0"/>
              </a:rPr>
              <a:t>AGREGADO</a:t>
            </a:r>
          </a:p>
        </p:txBody>
      </p:sp>
      <p:sp>
        <p:nvSpPr>
          <p:cNvPr id="43" name="Igual a 42"/>
          <p:cNvSpPr/>
          <p:nvPr/>
        </p:nvSpPr>
        <p:spPr>
          <a:xfrm>
            <a:off x="5800840" y="2531371"/>
            <a:ext cx="464201" cy="359633"/>
          </a:xfrm>
          <a:prstGeom prst="mathEqual">
            <a:avLst/>
          </a:prstGeom>
          <a:solidFill>
            <a:srgbClr val="0B7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B69BD"/>
              </a:solidFill>
            </a:endParaRPr>
          </a:p>
        </p:txBody>
      </p:sp>
      <p:grpSp>
        <p:nvGrpSpPr>
          <p:cNvPr id="68" name="Agrupar 67"/>
          <p:cNvGrpSpPr/>
          <p:nvPr/>
        </p:nvGrpSpPr>
        <p:grpSpPr>
          <a:xfrm>
            <a:off x="5023863" y="3409026"/>
            <a:ext cx="2044075" cy="2044075"/>
            <a:chOff x="5023863" y="3409026"/>
            <a:chExt cx="2044075" cy="204407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3863" y="3409026"/>
              <a:ext cx="2044075" cy="2044075"/>
            </a:xfrm>
            <a:prstGeom prst="rect">
              <a:avLst/>
            </a:prstGeom>
          </p:spPr>
        </p:pic>
        <p:sp>
          <p:nvSpPr>
            <p:cNvPr id="44" name="Fluxograma: Terminação 43"/>
            <p:cNvSpPr/>
            <p:nvPr/>
          </p:nvSpPr>
          <p:spPr>
            <a:xfrm>
              <a:off x="5111144" y="4771578"/>
              <a:ext cx="1823068" cy="425537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B69BD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 flipH="1">
              <a:off x="5095731" y="4848155"/>
              <a:ext cx="1823068" cy="272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70" b="1" dirty="0" smtClean="0">
                  <a:solidFill>
                    <a:srgbClr val="0B69BD"/>
                  </a:solidFill>
                  <a:latin typeface="Trebuchet MS" panose="020B0603020202020204" pitchFamily="34" charset="0"/>
                </a:rPr>
                <a:t>Banking</a:t>
              </a:r>
              <a:endParaRPr lang="pt-BR" sz="1170" b="1" dirty="0">
                <a:solidFill>
                  <a:srgbClr val="0B69BD"/>
                </a:solidFill>
              </a:endParaRPr>
            </a:p>
          </p:txBody>
        </p:sp>
      </p:grpSp>
      <p:sp>
        <p:nvSpPr>
          <p:cNvPr id="61" name="Pentágono 60"/>
          <p:cNvSpPr/>
          <p:nvPr/>
        </p:nvSpPr>
        <p:spPr>
          <a:xfrm flipH="1">
            <a:off x="8191250" y="-5255"/>
            <a:ext cx="4000750" cy="6858000"/>
          </a:xfrm>
          <a:prstGeom prst="homePlate">
            <a:avLst>
              <a:gd name="adj" fmla="val 37000"/>
            </a:avLst>
          </a:prstGeom>
          <a:solidFill>
            <a:schemeClr val="bg2">
              <a:lumMod val="1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6" name="Agrupar 65"/>
          <p:cNvGrpSpPr/>
          <p:nvPr/>
        </p:nvGrpSpPr>
        <p:grpSpPr>
          <a:xfrm>
            <a:off x="9743675" y="1585997"/>
            <a:ext cx="1982155" cy="370464"/>
            <a:chOff x="9743675" y="1619658"/>
            <a:chExt cx="1982155" cy="370464"/>
          </a:xfrm>
        </p:grpSpPr>
        <p:sp>
          <p:nvSpPr>
            <p:cNvPr id="20" name="CaixaDeTexto 19"/>
            <p:cNvSpPr txBox="1"/>
            <p:nvPr/>
          </p:nvSpPr>
          <p:spPr>
            <a:xfrm>
              <a:off x="9743675" y="1651568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ONBOARDING</a:t>
              </a:r>
              <a:endParaRPr lang="pt-BR" sz="1600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0902" y="1619658"/>
              <a:ext cx="384928" cy="370464"/>
            </a:xfrm>
            <a:prstGeom prst="rect">
              <a:avLst/>
            </a:prstGeom>
          </p:spPr>
        </p:pic>
      </p:grpSp>
      <p:grpSp>
        <p:nvGrpSpPr>
          <p:cNvPr id="64" name="Agrupar 63"/>
          <p:cNvGrpSpPr/>
          <p:nvPr/>
        </p:nvGrpSpPr>
        <p:grpSpPr>
          <a:xfrm>
            <a:off x="8516710" y="3243562"/>
            <a:ext cx="3210073" cy="361193"/>
            <a:chOff x="8516710" y="3307675"/>
            <a:chExt cx="3210073" cy="361193"/>
          </a:xfrm>
        </p:grpSpPr>
        <p:sp>
          <p:nvSpPr>
            <p:cNvPr id="4" name="CaixaDeTexto 3"/>
            <p:cNvSpPr txBox="1"/>
            <p:nvPr/>
          </p:nvSpPr>
          <p:spPr>
            <a:xfrm>
              <a:off x="8516710" y="3330314"/>
              <a:ext cx="2626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MOBILIDADE E SEGURANÇA</a:t>
              </a:r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0994" y="3307675"/>
              <a:ext cx="375789" cy="306182"/>
            </a:xfrm>
            <a:prstGeom prst="rect">
              <a:avLst/>
            </a:prstGeom>
          </p:spPr>
        </p:pic>
      </p:grpSp>
      <p:grpSp>
        <p:nvGrpSpPr>
          <p:cNvPr id="65" name="Agrupar 64"/>
          <p:cNvGrpSpPr/>
          <p:nvPr/>
        </p:nvGrpSpPr>
        <p:grpSpPr>
          <a:xfrm>
            <a:off x="9027106" y="2359103"/>
            <a:ext cx="2699301" cy="342109"/>
            <a:chOff x="9027106" y="2411799"/>
            <a:chExt cx="2699301" cy="342109"/>
          </a:xfrm>
        </p:grpSpPr>
        <p:sp>
          <p:nvSpPr>
            <p:cNvPr id="17" name="CaixaDeTexto 16"/>
            <p:cNvSpPr txBox="1"/>
            <p:nvPr/>
          </p:nvSpPr>
          <p:spPr>
            <a:xfrm>
              <a:off x="9027106" y="2411799"/>
              <a:ext cx="2371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CONECTIVIDADE E </a:t>
              </a:r>
              <a:r>
                <a:rPr lang="pt-BR" sz="1600" dirty="0" err="1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IoT</a:t>
              </a:r>
              <a:endParaRPr lang="pt-BR" sz="1600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1904" y="2455005"/>
              <a:ext cx="374503" cy="298903"/>
            </a:xfrm>
            <a:prstGeom prst="rect">
              <a:avLst/>
            </a:prstGeom>
          </p:spPr>
        </p:pic>
      </p:grpSp>
      <p:grpSp>
        <p:nvGrpSpPr>
          <p:cNvPr id="63" name="Agrupar 62"/>
          <p:cNvGrpSpPr/>
          <p:nvPr/>
        </p:nvGrpSpPr>
        <p:grpSpPr>
          <a:xfrm>
            <a:off x="9027106" y="4078754"/>
            <a:ext cx="2697002" cy="380000"/>
            <a:chOff x="9027106" y="4144103"/>
            <a:chExt cx="2697002" cy="380000"/>
          </a:xfrm>
        </p:grpSpPr>
        <p:sp>
          <p:nvSpPr>
            <p:cNvPr id="24" name="CaixaDeTexto 23"/>
            <p:cNvSpPr txBox="1"/>
            <p:nvPr/>
          </p:nvSpPr>
          <p:spPr>
            <a:xfrm>
              <a:off x="9027106" y="4179717"/>
              <a:ext cx="2115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NOVAS TECNOLOGIAS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7472" y="4144103"/>
              <a:ext cx="366636" cy="380000"/>
            </a:xfrm>
            <a:prstGeom prst="rect">
              <a:avLst/>
            </a:prstGeom>
          </p:spPr>
        </p:pic>
      </p:grpSp>
      <p:sp>
        <p:nvSpPr>
          <p:cNvPr id="58" name="Título 1"/>
          <p:cNvSpPr txBox="1">
            <a:spLocks/>
          </p:cNvSpPr>
          <p:nvPr/>
        </p:nvSpPr>
        <p:spPr>
          <a:xfrm>
            <a:off x="4706235" y="1425239"/>
            <a:ext cx="2779530" cy="4464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067A8"/>
                </a:solidFill>
                <a:latin typeface="Trebuchet MS" panose="020B0603020202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algn="ctr"/>
            <a:r>
              <a:rPr lang="pt-BR" sz="2000" dirty="0">
                <a:solidFill>
                  <a:srgbClr val="1674C9"/>
                </a:solidFill>
              </a:rPr>
              <a:t>CONVERGÊNCIA</a:t>
            </a:r>
            <a:endParaRPr lang="en-US" sz="2000" dirty="0">
              <a:solidFill>
                <a:srgbClr val="1674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2492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0" grpId="0" animBg="1"/>
      <p:bldP spid="6" grpId="0"/>
      <p:bldP spid="8" grpId="0"/>
      <p:bldP spid="18" grpId="0"/>
      <p:bldP spid="12" grpId="0"/>
      <p:bldP spid="22" grpId="0"/>
      <p:bldP spid="16" grpId="0"/>
      <p:bldP spid="42" grpId="0"/>
      <p:bldP spid="43" grpId="0" animBg="1"/>
      <p:bldP spid="61" grpId="0" animBg="1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0" y="-609"/>
            <a:ext cx="12317506" cy="6858609"/>
            <a:chOff x="0" y="-609"/>
            <a:chExt cx="12317506" cy="6858609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7"/>
            <a:stretch/>
          </p:blipFill>
          <p:spPr>
            <a:xfrm>
              <a:off x="0" y="-609"/>
              <a:ext cx="12317506" cy="6858609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0" y="0"/>
              <a:ext cx="12317506" cy="685800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392932" y="2544735"/>
            <a:ext cx="4389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QUAL O </a:t>
            </a:r>
            <a:r>
              <a:rPr lang="pt-BR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PROBLEMA</a:t>
            </a:r>
            <a:r>
              <a:rPr lang="pt-BR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2000" b="1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DA AGENCIA FÍSICA?</a:t>
            </a:r>
            <a:endParaRPr lang="pt-BR" sz="2000" b="1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785656" y="1998795"/>
            <a:ext cx="2515882" cy="2515881"/>
          </a:xfrm>
          <a:prstGeom prst="ellipse">
            <a:avLst/>
          </a:prstGeom>
          <a:gradFill flip="none" rotWithShape="1">
            <a:gsLst>
              <a:gs pos="30000">
                <a:schemeClr val="tx1"/>
              </a:gs>
              <a:gs pos="73000">
                <a:srgbClr val="12324D"/>
              </a:gs>
              <a:gs pos="60000">
                <a:srgbClr val="0A2036"/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0F2D49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20"/>
          <a:stretch/>
        </p:blipFill>
        <p:spPr>
          <a:xfrm>
            <a:off x="4891235" y="2155595"/>
            <a:ext cx="2239921" cy="1876621"/>
          </a:xfrm>
          <a:prstGeom prst="rect">
            <a:avLst/>
          </a:prstGeom>
        </p:spPr>
      </p:pic>
      <p:sp>
        <p:nvSpPr>
          <p:cNvPr id="27" name="Elipse 26"/>
          <p:cNvSpPr/>
          <p:nvPr/>
        </p:nvSpPr>
        <p:spPr>
          <a:xfrm>
            <a:off x="4869830" y="2035242"/>
            <a:ext cx="2406468" cy="2406468"/>
          </a:xfrm>
          <a:prstGeom prst="ellipse">
            <a:avLst/>
          </a:prstGeom>
          <a:noFill/>
          <a:ln w="38100">
            <a:solidFill>
              <a:srgbClr val="458D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/>
          <p:cNvSpPr/>
          <p:nvPr/>
        </p:nvSpPr>
        <p:spPr>
          <a:xfrm>
            <a:off x="5152665" y="2406408"/>
            <a:ext cx="45720" cy="5195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707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/>
          <p:cNvSpPr/>
          <p:nvPr/>
        </p:nvSpPr>
        <p:spPr>
          <a:xfrm>
            <a:off x="6903291" y="2362969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/>
          <p:cNvSpPr/>
          <p:nvPr/>
        </p:nvSpPr>
        <p:spPr>
          <a:xfrm>
            <a:off x="6050202" y="4420928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/>
          <p:cNvSpPr/>
          <p:nvPr/>
        </p:nvSpPr>
        <p:spPr>
          <a:xfrm>
            <a:off x="6905489" y="4073351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/>
          <p:cNvSpPr/>
          <p:nvPr/>
        </p:nvSpPr>
        <p:spPr>
          <a:xfrm>
            <a:off x="5199388" y="4065690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/>
          <p:cNvSpPr/>
          <p:nvPr/>
        </p:nvSpPr>
        <p:spPr>
          <a:xfrm>
            <a:off x="4845513" y="3237233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/>
          <p:cNvSpPr/>
          <p:nvPr/>
        </p:nvSpPr>
        <p:spPr>
          <a:xfrm>
            <a:off x="7252908" y="3218736"/>
            <a:ext cx="45722" cy="45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39" descr="Resultado de imagem para monkey icon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94" y="208380"/>
            <a:ext cx="1635125" cy="16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10" y="4466648"/>
            <a:ext cx="3397381" cy="2154589"/>
          </a:xfrm>
          <a:prstGeom prst="rect">
            <a:avLst/>
          </a:prstGeom>
        </p:spPr>
      </p:pic>
      <p:sp>
        <p:nvSpPr>
          <p:cNvPr id="58" name="CaixaDeTexto 57"/>
          <p:cNvSpPr txBox="1"/>
          <p:nvPr/>
        </p:nvSpPr>
        <p:spPr>
          <a:xfrm>
            <a:off x="7982036" y="2401256"/>
            <a:ext cx="36056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FFFF00"/>
                </a:solidFill>
                <a:latin typeface="Trebuchet MS" panose="020B0603020202020204" pitchFamily="34" charset="0"/>
              </a:rPr>
              <a:t>ENTREGAMOS </a:t>
            </a:r>
            <a:r>
              <a:rPr lang="pt-BR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INSIGHTS</a:t>
            </a:r>
            <a:r>
              <a:rPr lang="pt-BR" sz="2000" b="1" dirty="0">
                <a:solidFill>
                  <a:srgbClr val="FFFF00"/>
                </a:solidFill>
                <a:latin typeface="Trebuchet MS" panose="020B0603020202020204" pitchFamily="34" charset="0"/>
              </a:rPr>
              <a:t> PARA A SUA ANÁLISE E TOMADA DE DECISÃO</a:t>
            </a:r>
            <a:endParaRPr lang="pt-BR" sz="2000" b="1" dirty="0">
              <a:solidFill>
                <a:srgbClr val="FFFF00"/>
              </a:solidFill>
              <a:latin typeface="Trebuchet MS" panose="020B0603020202020204" pitchFamily="34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CaixaDeTexto 58"/>
          <p:cNvSpPr txBox="1"/>
          <p:nvPr/>
        </p:nvSpPr>
        <p:spPr>
          <a:xfrm>
            <a:off x="3524856" y="5775928"/>
            <a:ext cx="513801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smtClean="0">
                <a:solidFill>
                  <a:schemeClr val="bg1"/>
                </a:solidFill>
                <a:latin typeface="Trebuchet MS" panose="020B0603020202020204" pitchFamily="34" charset="0"/>
              </a:rPr>
              <a:t>SISTEMA DE </a:t>
            </a:r>
            <a:r>
              <a:rPr lang="pt-BR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INTELIGÊNCI ARTIFICIAL PARA</a:t>
            </a:r>
          </a:p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FACILITIES / REAL STATE</a:t>
            </a:r>
            <a:endParaRPr lang="en-US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4237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27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525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278" y="789139"/>
            <a:ext cx="2228797" cy="279974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37" y="2081461"/>
            <a:ext cx="3379145" cy="229223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02" y="2952488"/>
            <a:ext cx="3893735" cy="1842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44" y="3951626"/>
            <a:ext cx="2183023" cy="218302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6" y="1958302"/>
            <a:ext cx="2195997" cy="1482543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8731" y="1109070"/>
            <a:ext cx="1580894" cy="1861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26" y="3320422"/>
            <a:ext cx="2152672" cy="2080775"/>
          </a:xfrm>
          <a:prstGeom prst="rect">
            <a:avLst/>
          </a:prstGeom>
        </p:spPr>
      </p:pic>
      <p:pic>
        <p:nvPicPr>
          <p:cNvPr id="67" name="Imagem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39" y="4373697"/>
            <a:ext cx="1459927" cy="1419042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47" y="1804842"/>
            <a:ext cx="3393611" cy="3393611"/>
          </a:xfrm>
          <a:prstGeom prst="rect">
            <a:avLst/>
          </a:prstGeom>
          <a:effectLst/>
        </p:spPr>
      </p:pic>
      <p:sp>
        <p:nvSpPr>
          <p:cNvPr id="29" name="Título 1"/>
          <p:cNvSpPr txBox="1">
            <a:spLocks/>
          </p:cNvSpPr>
          <p:nvPr/>
        </p:nvSpPr>
        <p:spPr>
          <a:xfrm>
            <a:off x="838200" y="234496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067A8"/>
                </a:solidFill>
                <a:latin typeface="Trebuchet MS" panose="020B0603020202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pt-BR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Open Sans Extrabold" panose="020B0906030804020204" pitchFamily="34" charset="0"/>
                <a:cs typeface="Open Sans Extrabold" panose="020B0906030804020204" pitchFamily="34" charset="0"/>
              </a:rPr>
              <a:t>Parceiros</a:t>
            </a:r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93" y="2923904"/>
            <a:ext cx="2441468" cy="106322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50" y="4559907"/>
            <a:ext cx="1307349" cy="98051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44" y="3634195"/>
            <a:ext cx="1437841" cy="40978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88" y="4568548"/>
            <a:ext cx="1235290" cy="16353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55" y="2614722"/>
            <a:ext cx="1940961" cy="118431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14" y="2307266"/>
            <a:ext cx="614914" cy="614914"/>
          </a:xfrm>
          <a:prstGeom prst="rect">
            <a:avLst/>
          </a:prstGeom>
        </p:spPr>
      </p:pic>
      <p:pic>
        <p:nvPicPr>
          <p:cNvPr id="21506" name="Picture 2" descr="http://www.hackathonciab.com.br/images/apoiadores/deloitt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16" y="2908094"/>
            <a:ext cx="22351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www.hackathonciab.com.br/images/apoiadores/everi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74" y="1456749"/>
            <a:ext cx="1153175" cy="5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5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200" b="1" dirty="0" smtClean="0">
            <a:solidFill>
              <a:srgbClr val="1674C9"/>
            </a:solidFill>
            <a:latin typeface="Trebuchet MS" panose="020B06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32890</TotalTime>
  <Words>81</Words>
  <Application>Microsoft Office PowerPoint</Application>
  <PresentationFormat>Widescreen</PresentationFormat>
  <Paragraphs>35</Paragraphs>
  <Slides>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2" baseType="lpstr">
      <vt:lpstr>Arial</vt:lpstr>
      <vt:lpstr>Calibri</vt:lpstr>
      <vt:lpstr>Open Sans</vt:lpstr>
      <vt:lpstr>Open Sans Extrabold</vt:lpstr>
      <vt:lpstr>Open Sans Semibold</vt:lpstr>
      <vt:lpstr>Trebuchet MS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Fabiano Morita</dc:creator>
  <cp:lastModifiedBy>Josinaldo francisco dos Santos</cp:lastModifiedBy>
  <cp:revision>739</cp:revision>
  <cp:lastPrinted>2017-03-17T13:20:24Z</cp:lastPrinted>
  <dcterms:created xsi:type="dcterms:W3CDTF">2015-10-21T00:44:15Z</dcterms:created>
  <dcterms:modified xsi:type="dcterms:W3CDTF">2017-06-04T17:23:10Z</dcterms:modified>
</cp:coreProperties>
</file>